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0"/>
  </p:handoutMasterIdLst>
  <p:sldIdLst>
    <p:sldId id="256" r:id="rId2"/>
    <p:sldId id="314" r:id="rId3"/>
    <p:sldId id="313" r:id="rId4"/>
    <p:sldId id="315" r:id="rId5"/>
    <p:sldId id="258" r:id="rId6"/>
    <p:sldId id="316" r:id="rId7"/>
    <p:sldId id="260" r:id="rId8"/>
    <p:sldId id="317" r:id="rId9"/>
    <p:sldId id="288" r:id="rId10"/>
    <p:sldId id="318" r:id="rId11"/>
    <p:sldId id="289" r:id="rId12"/>
    <p:sldId id="319" r:id="rId13"/>
    <p:sldId id="290" r:id="rId14"/>
    <p:sldId id="320" r:id="rId15"/>
    <p:sldId id="291" r:id="rId16"/>
    <p:sldId id="321" r:id="rId17"/>
    <p:sldId id="292" r:id="rId18"/>
    <p:sldId id="322" r:id="rId19"/>
    <p:sldId id="293" r:id="rId20"/>
    <p:sldId id="323" r:id="rId21"/>
    <p:sldId id="294" r:id="rId22"/>
    <p:sldId id="324" r:id="rId23"/>
    <p:sldId id="296" r:id="rId24"/>
    <p:sldId id="326" r:id="rId25"/>
    <p:sldId id="297" r:id="rId26"/>
    <p:sldId id="327" r:id="rId27"/>
    <p:sldId id="298" r:id="rId28"/>
    <p:sldId id="328" r:id="rId29"/>
    <p:sldId id="299" r:id="rId30"/>
    <p:sldId id="329" r:id="rId31"/>
    <p:sldId id="300" r:id="rId32"/>
    <p:sldId id="330" r:id="rId33"/>
    <p:sldId id="302" r:id="rId34"/>
    <p:sldId id="332" r:id="rId35"/>
    <p:sldId id="303" r:id="rId36"/>
    <p:sldId id="333" r:id="rId37"/>
    <p:sldId id="304" r:id="rId38"/>
    <p:sldId id="334" r:id="rId39"/>
    <p:sldId id="305" r:id="rId40"/>
    <p:sldId id="335" r:id="rId41"/>
    <p:sldId id="309" r:id="rId42"/>
    <p:sldId id="336" r:id="rId43"/>
    <p:sldId id="310" r:id="rId44"/>
    <p:sldId id="337" r:id="rId45"/>
    <p:sldId id="311" r:id="rId46"/>
    <p:sldId id="338" r:id="rId47"/>
    <p:sldId id="339" r:id="rId48"/>
    <p:sldId id="340" r:id="rId49"/>
  </p:sldIdLst>
  <p:sldSz cx="9144000" cy="6858000" type="screen4x3"/>
  <p:notesSz cx="6794500" cy="99314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1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76262-9A31-4FCF-A5AF-AA4BED68CAE1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DE7B4-83A8-4F16-B2B3-A69F547FF5D7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BEC34-8810-4DA7-9E1C-0D9E3A67CB4C}" type="datetimeFigureOut">
              <a:rPr lang="sv-SE" smtClean="0"/>
              <a:pPr/>
              <a:t>2012-09-04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624FD-3E6A-47DA-9FD8-CD4B2002D776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cykelparker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0"/>
            <a:ext cx="10312176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hjälm.jpg"/>
          <p:cNvPicPr>
            <a:picLocks noChangeAspect="1"/>
          </p:cNvPicPr>
          <p:nvPr/>
        </p:nvPicPr>
        <p:blipFill>
          <a:blip r:embed="rId2" cstate="print"/>
          <a:srcRect l="2632" t="7505" r="2061" b="13224"/>
          <a:stretch>
            <a:fillRect/>
          </a:stretch>
        </p:blipFill>
        <p:spPr>
          <a:xfrm>
            <a:off x="0" y="0"/>
            <a:ext cx="9144000" cy="76054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 2.jpg"/>
          <p:cNvPicPr>
            <a:picLocks noChangeAspect="1"/>
          </p:cNvPicPr>
          <p:nvPr/>
        </p:nvPicPr>
        <p:blipFill>
          <a:blip r:embed="rId2" cstate="print"/>
          <a:srcRect l="9937" t="5500" r="16834" b="1239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 2.jpg"/>
          <p:cNvPicPr>
            <a:picLocks noChangeAspect="1"/>
          </p:cNvPicPr>
          <p:nvPr/>
        </p:nvPicPr>
        <p:blipFill>
          <a:blip r:embed="rId2" cstate="print"/>
          <a:srcRect l="9937" t="5500" r="16834" b="1239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lampa.jpg"/>
          <p:cNvPicPr>
            <a:picLocks noChangeAspect="1"/>
          </p:cNvPicPr>
          <p:nvPr/>
        </p:nvPicPr>
        <p:blipFill>
          <a:blip r:embed="rId2" cstate="print"/>
          <a:srcRect b="5561"/>
          <a:stretch>
            <a:fillRect/>
          </a:stretch>
        </p:blipFill>
        <p:spPr>
          <a:xfrm rot="5400000">
            <a:off x="1142310" y="-1142311"/>
            <a:ext cx="6895891" cy="91805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lampa.jpg"/>
          <p:cNvPicPr>
            <a:picLocks noChangeAspect="1"/>
          </p:cNvPicPr>
          <p:nvPr/>
        </p:nvPicPr>
        <p:blipFill>
          <a:blip r:embed="rId2" cstate="print"/>
          <a:srcRect b="5561"/>
          <a:stretch>
            <a:fillRect/>
          </a:stretch>
        </p:blipFill>
        <p:spPr>
          <a:xfrm rot="5400000">
            <a:off x="1142310" y="-1142311"/>
            <a:ext cx="6895891" cy="91805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reflex.jpg"/>
          <p:cNvPicPr>
            <a:picLocks noChangeAspect="1"/>
          </p:cNvPicPr>
          <p:nvPr/>
        </p:nvPicPr>
        <p:blipFill>
          <a:blip r:embed="rId2" cstate="print"/>
          <a:srcRect r="6278" b="62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reflex.jpg"/>
          <p:cNvPicPr>
            <a:picLocks noChangeAspect="1"/>
          </p:cNvPicPr>
          <p:nvPr/>
        </p:nvPicPr>
        <p:blipFill>
          <a:blip r:embed="rId2" cstate="print"/>
          <a:srcRect r="6278" b="62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barnsadel.jpg"/>
          <p:cNvPicPr>
            <a:picLocks noChangeAspect="1"/>
          </p:cNvPicPr>
          <p:nvPr/>
        </p:nvPicPr>
        <p:blipFill>
          <a:blip r:embed="rId2" cstate="print"/>
          <a:srcRect t="5730" b="573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barnsadel.jpg"/>
          <p:cNvPicPr>
            <a:picLocks noChangeAspect="1"/>
          </p:cNvPicPr>
          <p:nvPr/>
        </p:nvPicPr>
        <p:blipFill>
          <a:blip r:embed="rId2" cstate="print"/>
          <a:srcRect t="5730" b="573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äx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cykelparker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0"/>
            <a:ext cx="10312176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äx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list.jpg"/>
          <p:cNvPicPr>
            <a:picLocks noChangeAspect="1"/>
          </p:cNvPicPr>
          <p:nvPr/>
        </p:nvPicPr>
        <p:blipFill>
          <a:blip r:embed="rId2" cstate="print"/>
          <a:srcRect t="11172"/>
          <a:stretch>
            <a:fillRect/>
          </a:stretch>
        </p:blipFill>
        <p:spPr>
          <a:xfrm rot="5400000">
            <a:off x="1116441" y="-1169556"/>
            <a:ext cx="6885385" cy="91697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list.jpg"/>
          <p:cNvPicPr>
            <a:picLocks noChangeAspect="1"/>
          </p:cNvPicPr>
          <p:nvPr/>
        </p:nvPicPr>
        <p:blipFill>
          <a:blip r:embed="rId2" cstate="print"/>
          <a:srcRect t="11172"/>
          <a:stretch>
            <a:fillRect/>
          </a:stretch>
        </p:blipFill>
        <p:spPr>
          <a:xfrm rot="5400000">
            <a:off x="1116441" y="-1169556"/>
            <a:ext cx="6885385" cy="91697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moped.jpg"/>
          <p:cNvPicPr>
            <a:picLocks noChangeAspect="1"/>
          </p:cNvPicPr>
          <p:nvPr/>
        </p:nvPicPr>
        <p:blipFill>
          <a:blip r:embed="rId2" cstate="print"/>
          <a:srcRect l="3356" t="4551" r="3948" b="10230"/>
          <a:stretch>
            <a:fillRect/>
          </a:stretch>
        </p:blipFill>
        <p:spPr>
          <a:xfrm>
            <a:off x="0" y="-99970"/>
            <a:ext cx="9252520" cy="69579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moped.jpg"/>
          <p:cNvPicPr>
            <a:picLocks noChangeAspect="1"/>
          </p:cNvPicPr>
          <p:nvPr/>
        </p:nvPicPr>
        <p:blipFill>
          <a:blip r:embed="rId2" cstate="print"/>
          <a:srcRect l="3356" t="4551" r="3948" b="10230"/>
          <a:stretch>
            <a:fillRect/>
          </a:stretch>
        </p:blipFill>
        <p:spPr>
          <a:xfrm>
            <a:off x="0" y="-99970"/>
            <a:ext cx="9252520" cy="69579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baneskyll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59502" y="-1159501"/>
            <a:ext cx="6843888" cy="91628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baneskyll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59502" y="-1159501"/>
            <a:ext cx="6843888" cy="91628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gång och cykelvä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gång och cykelvä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lådcyk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sad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9399" y="1"/>
            <a:ext cx="10307944" cy="68853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lådcyk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trehjul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8520" y="-171400"/>
            <a:ext cx="10081120" cy="71239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trehjul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8520" y="-171400"/>
            <a:ext cx="10081120" cy="712399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pump.jpg"/>
          <p:cNvPicPr>
            <a:picLocks noChangeAspect="1"/>
          </p:cNvPicPr>
          <p:nvPr/>
        </p:nvPicPr>
        <p:blipFill>
          <a:blip r:embed="rId2" cstate="print"/>
          <a:srcRect l="54725" t="29180" r="9838" b="8001"/>
          <a:stretch>
            <a:fillRect/>
          </a:stretch>
        </p:blipFill>
        <p:spPr>
          <a:xfrm rot="5400000">
            <a:off x="1133155" y="-1133156"/>
            <a:ext cx="6877691" cy="914400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pump.jpg"/>
          <p:cNvPicPr>
            <a:picLocks noChangeAspect="1"/>
          </p:cNvPicPr>
          <p:nvPr/>
        </p:nvPicPr>
        <p:blipFill>
          <a:blip r:embed="rId2" cstate="print"/>
          <a:srcRect l="54725" t="29180" r="9838" b="8001"/>
          <a:stretch>
            <a:fillRect/>
          </a:stretch>
        </p:blipFill>
        <p:spPr>
          <a:xfrm rot="5400000">
            <a:off x="1133155" y="-1133156"/>
            <a:ext cx="6877691" cy="914400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inderdä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inderdä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glasbitar.jpg"/>
          <p:cNvPicPr>
            <a:picLocks noChangeAspect="1"/>
          </p:cNvPicPr>
          <p:nvPr/>
        </p:nvPicPr>
        <p:blipFill>
          <a:blip r:embed="rId2" cstate="print"/>
          <a:srcRect b="11504"/>
          <a:stretch>
            <a:fillRect/>
          </a:stretch>
        </p:blipFill>
        <p:spPr>
          <a:xfrm rot="5400000">
            <a:off x="1127786" y="-1127787"/>
            <a:ext cx="6888427" cy="91440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glasbitar.jpg"/>
          <p:cNvPicPr>
            <a:picLocks noChangeAspect="1"/>
          </p:cNvPicPr>
          <p:nvPr/>
        </p:nvPicPr>
        <p:blipFill>
          <a:blip r:embed="rId2" cstate="print"/>
          <a:srcRect b="11504"/>
          <a:stretch>
            <a:fillRect/>
          </a:stretch>
        </p:blipFill>
        <p:spPr>
          <a:xfrm rot="5400000">
            <a:off x="1127786" y="-1127787"/>
            <a:ext cx="6888427" cy="914400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ikcyk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sad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9399" y="1"/>
            <a:ext cx="10307944" cy="68853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ikcyk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vagn.jpg"/>
          <p:cNvPicPr>
            <a:picLocks noChangeAspect="1"/>
          </p:cNvPicPr>
          <p:nvPr/>
        </p:nvPicPr>
        <p:blipFill>
          <a:blip r:embed="rId2" cstate="print"/>
          <a:srcRect r="10459"/>
          <a:stretch>
            <a:fillRect/>
          </a:stretch>
        </p:blipFill>
        <p:spPr>
          <a:xfrm>
            <a:off x="-96737" y="0"/>
            <a:ext cx="9240737" cy="688538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vagn.jpg"/>
          <p:cNvPicPr>
            <a:picLocks noChangeAspect="1"/>
          </p:cNvPicPr>
          <p:nvPr/>
        </p:nvPicPr>
        <p:blipFill>
          <a:blip r:embed="rId2" cstate="print"/>
          <a:srcRect r="10459"/>
          <a:stretch>
            <a:fillRect/>
          </a:stretch>
        </p:blipFill>
        <p:spPr>
          <a:xfrm>
            <a:off x="-96737" y="0"/>
            <a:ext cx="9240737" cy="688538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första hjälpen.jpg"/>
          <p:cNvPicPr>
            <a:picLocks noChangeAspect="1"/>
          </p:cNvPicPr>
          <p:nvPr/>
        </p:nvPicPr>
        <p:blipFill>
          <a:blip r:embed="rId2" cstate="print"/>
          <a:srcRect l="28959" t="21623" r="13123" b="19208"/>
          <a:stretch>
            <a:fillRect/>
          </a:stretch>
        </p:blipFill>
        <p:spPr>
          <a:xfrm>
            <a:off x="0" y="-145250"/>
            <a:ext cx="9140272" cy="70032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första hjälpen.jpg"/>
          <p:cNvPicPr>
            <a:picLocks noChangeAspect="1"/>
          </p:cNvPicPr>
          <p:nvPr/>
        </p:nvPicPr>
        <p:blipFill>
          <a:blip r:embed="rId2" cstate="print"/>
          <a:srcRect l="28959" t="21623" r="13123" b="19208"/>
          <a:stretch>
            <a:fillRect/>
          </a:stretch>
        </p:blipFill>
        <p:spPr>
          <a:xfrm>
            <a:off x="0" y="-145250"/>
            <a:ext cx="9140272" cy="70032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arselväst.jpg"/>
          <p:cNvPicPr>
            <a:picLocks noChangeAspect="1"/>
          </p:cNvPicPr>
          <p:nvPr/>
        </p:nvPicPr>
        <p:blipFill>
          <a:blip r:embed="rId2" cstate="print"/>
          <a:srcRect l="11464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varselväst.jpg"/>
          <p:cNvPicPr>
            <a:picLocks noChangeAspect="1"/>
          </p:cNvPicPr>
          <p:nvPr/>
        </p:nvPicPr>
        <p:blipFill>
          <a:blip r:embed="rId2" cstate="print"/>
          <a:srcRect l="11464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Pamela Ericsson.jpg"/>
          <p:cNvPicPr>
            <a:picLocks noChangeAspect="1"/>
          </p:cNvPicPr>
          <p:nvPr/>
        </p:nvPicPr>
        <p:blipFill>
          <a:blip r:embed="rId2" cstate="print"/>
          <a:srcRect l="38974" t="30119" r="15278" b="18494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Pamela Ericsson.jpg"/>
          <p:cNvPicPr>
            <a:picLocks noChangeAspect="1"/>
          </p:cNvPicPr>
          <p:nvPr/>
        </p:nvPicPr>
        <p:blipFill>
          <a:blip r:embed="rId2" cstate="print"/>
          <a:srcRect l="38974" t="30119" r="15278" b="18494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cykelkor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451490" y="-1904759"/>
            <a:ext cx="7012260" cy="105132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cykelkor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451490" y="-1904759"/>
            <a:ext cx="7012260" cy="105132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Ringklock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Ringklock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cykelhjälm.jpg"/>
          <p:cNvPicPr>
            <a:picLocks noChangeAspect="1"/>
          </p:cNvPicPr>
          <p:nvPr/>
        </p:nvPicPr>
        <p:blipFill>
          <a:blip r:embed="rId2" cstate="print"/>
          <a:srcRect l="2632" t="7505" r="2061" b="13224"/>
          <a:stretch>
            <a:fillRect/>
          </a:stretch>
        </p:blipFill>
        <p:spPr>
          <a:xfrm>
            <a:off x="0" y="0"/>
            <a:ext cx="9144000" cy="76054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0</Words>
  <Application>Microsoft Office PowerPoint</Application>
  <PresentationFormat>Bildspel på skärmen (4:3)</PresentationFormat>
  <Paragraphs>0</Paragraphs>
  <Slides>48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48</vt:i4>
      </vt:variant>
    </vt:vector>
  </HeadingPairs>
  <TitlesOfParts>
    <vt:vector size="49" baseType="lpstr">
      <vt:lpstr>Office-tema</vt:lpstr>
      <vt:lpstr>Bild 1</vt:lpstr>
      <vt:lpstr>Bild 2</vt:lpstr>
      <vt:lpstr>Bild 3</vt:lpstr>
      <vt:lpstr>Bild 4</vt:lpstr>
      <vt:lpstr>Bild 5</vt:lpstr>
      <vt:lpstr>Bild 6</vt:lpstr>
      <vt:lpstr>Bild 7</vt:lpstr>
      <vt:lpstr>Bild 8</vt:lpstr>
      <vt:lpstr>Bild 9</vt:lpstr>
      <vt:lpstr>Bild 10</vt:lpstr>
      <vt:lpstr>Bild 11</vt:lpstr>
      <vt:lpstr>Bild 12</vt:lpstr>
      <vt:lpstr>Bild 13</vt:lpstr>
      <vt:lpstr>Bild 14</vt:lpstr>
      <vt:lpstr>Bild 15</vt:lpstr>
      <vt:lpstr>Bild 16</vt:lpstr>
      <vt:lpstr>Bild 17</vt:lpstr>
      <vt:lpstr>Bild 18</vt:lpstr>
      <vt:lpstr>Bild 19</vt:lpstr>
      <vt:lpstr>Bild 20</vt:lpstr>
      <vt:lpstr>Bild 21</vt:lpstr>
      <vt:lpstr>Bild 22</vt:lpstr>
      <vt:lpstr>Bild 23</vt:lpstr>
      <vt:lpstr>Bild 24</vt:lpstr>
      <vt:lpstr>Bild 25</vt:lpstr>
      <vt:lpstr>Bild 26</vt:lpstr>
      <vt:lpstr>Bild 27</vt:lpstr>
      <vt:lpstr>Bild 28</vt:lpstr>
      <vt:lpstr>Bild 29</vt:lpstr>
      <vt:lpstr>Bild 30</vt:lpstr>
      <vt:lpstr>Bild 31</vt:lpstr>
      <vt:lpstr>Bild 32</vt:lpstr>
      <vt:lpstr>Bild 33</vt:lpstr>
      <vt:lpstr>Bild 34</vt:lpstr>
      <vt:lpstr>Bild 35</vt:lpstr>
      <vt:lpstr>Bild 36</vt:lpstr>
      <vt:lpstr>Bild 37</vt:lpstr>
      <vt:lpstr>Bild 38</vt:lpstr>
      <vt:lpstr>Bild 39</vt:lpstr>
      <vt:lpstr>Bild 40</vt:lpstr>
      <vt:lpstr>Bild 41</vt:lpstr>
      <vt:lpstr>Bild 42</vt:lpstr>
      <vt:lpstr>Bild 43</vt:lpstr>
      <vt:lpstr>Bild 44</vt:lpstr>
      <vt:lpstr>Bild 45</vt:lpstr>
      <vt:lpstr>Bild 46</vt:lpstr>
      <vt:lpstr>Bild 47</vt:lpstr>
      <vt:lpstr>Bild 48</vt:lpstr>
    </vt:vector>
  </TitlesOfParts>
  <Company>Kristianstads kommun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emelie nilsson</dc:creator>
  <cp:lastModifiedBy>emelie nilsson</cp:lastModifiedBy>
  <cp:revision>64</cp:revision>
  <dcterms:created xsi:type="dcterms:W3CDTF">2012-06-18T14:31:23Z</dcterms:created>
  <dcterms:modified xsi:type="dcterms:W3CDTF">2012-09-04T12:26:47Z</dcterms:modified>
</cp:coreProperties>
</file>